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31"/>
  </p:notesMasterIdLst>
  <p:sldIdLst>
    <p:sldId id="295" r:id="rId2"/>
    <p:sldId id="292" r:id="rId3"/>
    <p:sldId id="300" r:id="rId4"/>
    <p:sldId id="301" r:id="rId5"/>
    <p:sldId id="302" r:id="rId6"/>
    <p:sldId id="303" r:id="rId7"/>
    <p:sldId id="305" r:id="rId8"/>
    <p:sldId id="304" r:id="rId9"/>
    <p:sldId id="306" r:id="rId10"/>
    <p:sldId id="307" r:id="rId11"/>
    <p:sldId id="308" r:id="rId12"/>
    <p:sldId id="27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23" r:id="rId23"/>
    <p:sldId id="318" r:id="rId24"/>
    <p:sldId id="320" r:id="rId25"/>
    <p:sldId id="324" r:id="rId26"/>
    <p:sldId id="319" r:id="rId27"/>
    <p:sldId id="322" r:id="rId28"/>
    <p:sldId id="321" r:id="rId29"/>
    <p:sldId id="299" r:id="rId30"/>
  </p:sldIdLst>
  <p:sldSz cx="12192000" cy="6858000"/>
  <p:notesSz cx="6858000" cy="9144000"/>
  <p:embeddedFontLst>
    <p:embeddedFont>
      <p:font typeface="Cascadia Code SemiLight" panose="020B0609020000020004" pitchFamily="49" charset="0"/>
      <p:regular r:id="rId32"/>
      <p:bold r:id="rId33"/>
      <p: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Open Sans Light" pitchFamily="2" charset="0"/>
      <p:regular r:id="rId39"/>
      <p:italic r:id="rId40"/>
    </p:embeddedFont>
    <p:embeddedFont>
      <p:font typeface="Space Grotesk" pitchFamily="2" charset="0"/>
      <p:regular r:id="rId41"/>
      <p:bold r:id="rId42"/>
    </p:embeddedFont>
    <p:embeddedFont>
      <p:font typeface="Space Grotesk Medium" pitchFamily="2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0"/>
            <p14:sldId id="301"/>
            <p14:sldId id="302"/>
            <p14:sldId id="303"/>
            <p14:sldId id="305"/>
            <p14:sldId id="304"/>
            <p14:sldId id="306"/>
            <p14:sldId id="307"/>
            <p14:sldId id="308"/>
            <p14:sldId id="27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23"/>
            <p14:sldId id="318"/>
            <p14:sldId id="320"/>
            <p14:sldId id="324"/>
            <p14:sldId id="319"/>
            <p14:sldId id="322"/>
            <p14:sldId id="321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A94D-08DA-5FF5-F2A0-2D1B0CD9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0521F5-72EE-447D-5BCF-0DADEACFF4E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59834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AD4F3-3AE8-5FC5-7166-80FBA3EE2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5127-B69B-9C02-266A-A59FA7A6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926912-6F82-D838-72A6-97FA55614AB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269582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73774A-9591-2620-943B-670DE8727152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9F37E-D7CF-8B34-4490-BDC649F7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426191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22F4B-2EC8-BAC8-01A3-77EE859CD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EF6C4B-C9D6-39D9-700A-EBB30BF84875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3AA62-089D-00A4-42A2-B408F8CD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3322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90311-0810-AE9C-0E03-AC673A33A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A47059-D65C-EF5B-B9D2-ED71BD3B41D9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67FE5-688C-0D91-A655-00B2ED01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71860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C254-ED93-954C-4EAE-EBE2E0B8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C7FF1A-D09A-66D6-65F9-54A1314ACBC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23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2EF54-47A1-42DE-0E7F-1E3966349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4CF39-1CD8-9F16-E639-90001282B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55FB6-95FF-6E28-E781-63C5182C2A7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498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9E0C6-AAE7-7749-FADC-5B25B7EE7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DA1C-EF25-0544-EA8B-D0A17C45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845FD-5777-790F-7C30-8A2DCDF7D7D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714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72301-5C67-E0B5-FD67-50A6B4BCB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16B5-7A77-6A51-3D07-678C4833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EA62CD-A30A-C925-245B-0BE1D3D9AF96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6468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FDF1A-CED0-8E79-9DD8-6D196EC00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AB2-7627-6363-946A-24B66C0C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F7118A-96A0-D063-54E9-4E2CB9123B3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Aspire in a 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2C8D1-8526-98C5-4116-AAB929B8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1F0A-3DFB-553C-3A16-433388A8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92774-4DE6-785C-B041-AB8EC0677E9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748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BE38-355C-D540-3975-FC300813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062B-5F0D-CA7A-BE29-22597AF9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551AFA-0D63-AEAD-141B-DFCC199F878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Deploy to Azure Container Apps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0206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BE38-355C-D540-3975-FC300813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062B-5F0D-CA7A-BE29-22597AF9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551AFA-0D63-AEAD-141B-DFCC199F878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Deploy to Azure Container Apps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Deploy to Azure Kubernetes Service</a:t>
            </a:r>
          </a:p>
        </p:txBody>
      </p:sp>
    </p:spTree>
    <p:extLst>
      <p:ext uri="{BB962C8B-B14F-4D97-AF65-F5344CB8AC3E}">
        <p14:creationId xmlns:p14="http://schemas.microsoft.com/office/powerpoint/2010/main" val="66760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</a:t>
            </a:r>
            <a:r>
              <a:rPr lang="en-US" dirty="0" err="1"/>
              <a:t>Codespaces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Codespaces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87877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12D7986-6804-4DD8-5318-8E3E5A56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7C16B-42BD-464E-DB93-1A22C1C46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Copilot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37483D-6CDB-689F-F585-E5023A7B679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Copilot as many places as possible</a:t>
            </a:r>
          </a:p>
        </p:txBody>
      </p:sp>
    </p:spTree>
    <p:extLst>
      <p:ext uri="{BB962C8B-B14F-4D97-AF65-F5344CB8AC3E}">
        <p14:creationId xmlns:p14="http://schemas.microsoft.com/office/powerpoint/2010/main" val="388666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to Azure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Azure Developer CLI for Deployment to ACA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Azure CLI for Deployment to AKS</a:t>
            </a:r>
          </a:p>
        </p:txBody>
      </p:sp>
    </p:spTree>
    <p:extLst>
      <p:ext uri="{BB962C8B-B14F-4D97-AF65-F5344CB8AC3E}">
        <p14:creationId xmlns:p14="http://schemas.microsoft.com/office/powerpoint/2010/main" val="39197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Attendees will receive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Azure OpenAI access</a:t>
            </a:r>
          </a:p>
        </p:txBody>
      </p:sp>
    </p:spTree>
    <p:extLst>
      <p:ext uri="{BB962C8B-B14F-4D97-AF65-F5344CB8AC3E}">
        <p14:creationId xmlns:p14="http://schemas.microsoft.com/office/powerpoint/2010/main" val="297779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Attendees will receive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Azure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OpenAI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access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GitHub Copilot access</a:t>
            </a:r>
          </a:p>
        </p:txBody>
      </p:sp>
    </p:spTree>
    <p:extLst>
      <p:ext uri="{BB962C8B-B14F-4D97-AF65-F5344CB8AC3E}">
        <p14:creationId xmlns:p14="http://schemas.microsoft.com/office/powerpoint/2010/main" val="255634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CC1F8-3537-1FC8-F9BE-1599C03AF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B6BAA6-A2CB-10B4-2BA1-6C4EABCF973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Each session has a save point</a:t>
            </a:r>
          </a:p>
        </p:txBody>
      </p:sp>
    </p:spTree>
    <p:extLst>
      <p:ext uri="{BB962C8B-B14F-4D97-AF65-F5344CB8AC3E}">
        <p14:creationId xmlns:p14="http://schemas.microsoft.com/office/powerpoint/2010/main" val="329209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0063C7-38EC-57A6-5814-34B4603E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Redis Cache to Web App?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6092C0-DB75-E580-1061-B7B28453EE41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StackExchange.Redis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AFCB6-1278-167F-DEC5-3732C91B3E53}"/>
              </a:ext>
            </a:extLst>
          </p:cNvPr>
          <p:cNvSpPr/>
          <p:nvPr/>
        </p:nvSpPr>
        <p:spPr>
          <a:xfrm>
            <a:off x="1" y="2488601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AspNetCore.HealthChecks.Redis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54DFC1-E90C-0B10-0C00-007271ADF0D9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Redis in DI and configure from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B6FC64-0A10-ED85-E6E0-647EFA93F5BB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Add Redis health check for availability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17E164-A5F3-DF3A-CD18-06C49452C543}"/>
              </a:ext>
            </a:extLst>
          </p:cNvPr>
          <p:cNvSpPr/>
          <p:nvPr/>
        </p:nvSpPr>
        <p:spPr>
          <a:xfrm>
            <a:off x="1" y="4544903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Shim Redis client to output logging to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ILogger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2ADBDE-0AF7-B300-2C7A-D94B85258184}"/>
              </a:ext>
            </a:extLst>
          </p:cNvPr>
          <p:cNvSpPr/>
          <p:nvPr/>
        </p:nvSpPr>
        <p:spPr>
          <a:xfrm>
            <a:off x="1" y="5230337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plumbing Redis client events/profilers to metrics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FC1F39-4CCA-DDDF-BA32-7D5C6ACF7898}"/>
              </a:ext>
            </a:extLst>
          </p:cNvPr>
          <p:cNvSpPr/>
          <p:nvPr/>
        </p:nvSpPr>
        <p:spPr>
          <a:xfrm>
            <a:off x="1" y="5915772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wrapping Redis client with resiliency policy &amp; logic</a:t>
            </a:r>
          </a:p>
        </p:txBody>
      </p:sp>
    </p:spTree>
    <p:extLst>
      <p:ext uri="{BB962C8B-B14F-4D97-AF65-F5344CB8AC3E}">
        <p14:creationId xmlns:p14="http://schemas.microsoft.com/office/powerpoint/2010/main" val="19594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F75D2D-52AD-5101-D17D-30CFE779D0B9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</p:spTree>
    <p:extLst>
      <p:ext uri="{BB962C8B-B14F-4D97-AF65-F5344CB8AC3E}">
        <p14:creationId xmlns:p14="http://schemas.microsoft.com/office/powerpoint/2010/main" val="36497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36AEA-7696-0CF4-2606-07C1B5781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6729C3-D64B-D8EE-DCBB-E0C6003E73A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FCCF4F-F4DD-77DA-DC6A-5F9CA23E2B8C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How to put them together properly?</a:t>
            </a:r>
          </a:p>
        </p:txBody>
      </p:sp>
    </p:spTree>
    <p:extLst>
      <p:ext uri="{BB962C8B-B14F-4D97-AF65-F5344CB8AC3E}">
        <p14:creationId xmlns:p14="http://schemas.microsoft.com/office/powerpoint/2010/main" val="146951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7A5E82-2212-AA3E-73F3-BA9620A134CD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</p:spTree>
    <p:extLst>
      <p:ext uri="{BB962C8B-B14F-4D97-AF65-F5344CB8AC3E}">
        <p14:creationId xmlns:p14="http://schemas.microsoft.com/office/powerpoint/2010/main" val="94049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275BB-FAE3-6D2C-F8C9-ACA4543FC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41FDDB-7E3C-00C8-2997-05A059705AEE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89763B-02EE-BB5B-8C55-1A766B25B733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It’s not fun at all</a:t>
            </a:r>
          </a:p>
        </p:txBody>
      </p:sp>
    </p:spTree>
    <p:extLst>
      <p:ext uri="{BB962C8B-B14F-4D97-AF65-F5344CB8AC3E}">
        <p14:creationId xmlns:p14="http://schemas.microsoft.com/office/powerpoint/2010/main" val="304707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>
                <a:latin typeface="Space Grotesk" pitchFamily="2" charset="77"/>
                <a:cs typeface="Space Grotesk" pitchFamily="2" charset="77"/>
              </a:rPr>
              <a:t>Too many bits &amp; pieces to take care of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42D6-8463-A8C5-A79F-4DBB654B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add “Aspire” Redis Cache to Web App?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E28FD4-F857-F9DB-3A56-EF96BBFC2170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Aspire.StackExchange.Redis.OutputCaching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F34FC-9FC4-5DD3-7361-069619221DDC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builder.AddRedisOutputCache</a:t>
            </a:r>
            <a:r>
              <a:rPr lang="en-US" sz="2500" dirty="0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("cache");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1FF09-D03F-8BBF-B4B9-EB5EF2C650CD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Override default configuration through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r>
              <a:rPr lang="en-US" sz="2500" dirty="0">
                <a:latin typeface="Space Grotesk" pitchFamily="2" charset="77"/>
                <a:cs typeface="Space Grotesk" pitchFamily="2" charset="77"/>
              </a:rPr>
              <a:t> (Optional)</a:t>
            </a:r>
          </a:p>
        </p:txBody>
      </p:sp>
    </p:spTree>
    <p:extLst>
      <p:ext uri="{BB962C8B-B14F-4D97-AF65-F5344CB8AC3E}">
        <p14:creationId xmlns:p14="http://schemas.microsoft.com/office/powerpoint/2010/main" val="208063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446</TotalTime>
  <Words>679</Words>
  <Application>Microsoft Office PowerPoint</Application>
  <PresentationFormat>Widescreen</PresentationFormat>
  <Paragraphs>128</Paragraphs>
  <Slides>29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Cascadia Code SemiLight</vt:lpstr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Aspire in a day</vt:lpstr>
      <vt:lpstr>How to add Redis Cache to Web App?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add “Aspire” Redis Cache to Web App?</vt:lpstr>
      <vt:lpstr>.NET Aspire is</vt:lpstr>
      <vt:lpstr>.NET Aspire is</vt:lpstr>
      <vt:lpstr>.NET Aspire provides:</vt:lpstr>
      <vt:lpstr>.NET Aspire provides:</vt:lpstr>
      <vt:lpstr>.NET Aspire provides:</vt:lpstr>
      <vt:lpstr>.NET Aspire project consists of</vt:lpstr>
      <vt:lpstr>.NET Aspire project consists of</vt:lpstr>
      <vt:lpstr>Session Objectives</vt:lpstr>
      <vt:lpstr>Session Objectives</vt:lpstr>
      <vt:lpstr>Session Objectives</vt:lpstr>
      <vt:lpstr>Session Objectives</vt:lpstr>
      <vt:lpstr>Session Objectives</vt:lpstr>
      <vt:lpstr>Session Objectives</vt:lpstr>
      <vt:lpstr>GitHub Codespaces</vt:lpstr>
      <vt:lpstr>GitHub Copilot</vt:lpstr>
      <vt:lpstr>Deployment to Azure</vt:lpstr>
      <vt:lpstr>Attendees will receive</vt:lpstr>
      <vt:lpstr>Attendees will receive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19</cp:revision>
  <dcterms:created xsi:type="dcterms:W3CDTF">2023-09-13T17:25:02Z</dcterms:created>
  <dcterms:modified xsi:type="dcterms:W3CDTF">2024-02-13T07:23:09Z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